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7315200" cy="9601200"/>
  <p:embeddedFontLst>
    <p:embeddedFont>
      <p:font typeface="Roboto Mono Medium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21" roundtripDataSignature="AMtx7mgSeAMvoBLxYHlDBP9ShjFY4T1p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onoMedium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MonoMedium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onoMedium-italic.fntdata"/><Relationship Id="rId6" Type="http://schemas.openxmlformats.org/officeDocument/2006/relationships/slide" Target="slides/slide1.xml"/><Relationship Id="rId18" Type="http://schemas.openxmlformats.org/officeDocument/2006/relationships/font" Target="fonts/RobotoMono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5b4780fcd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3c5b4780fcd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5b4780fcd_0_2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c5b4780fcd_0_2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g3c5b4780fcd_0_2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1620baa6a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d1620baa6a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d1620baa6a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5b4780fcd_0_2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g3c5b4780fcd_0_2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5b4780fcd_0_4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c5b4780fcd_0_4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3c5b4780fcd_0_4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d1620baa6a_0_8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d1620baa6a_0_8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d1620baa6a_0_8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1620baa6a_0_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3d1620baa6a_0_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g3d1620baa6a_0_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1620baa6a_0_8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d1620baa6a_0_8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d1620baa6a_0_8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1620baa6a_0_9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d1620baa6a_0_9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d1620baa6a_0_9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9: Design Choices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Introduction / 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Design Questions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5b4780fcd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c5b4780fcd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Introduction / 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Design Questons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c5b4780fcd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5b4780fcd_0_2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12" name="Google Shape;112;g3c5b4780fcd_0_2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Upcoming Assignments: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Bloom Filter </a:t>
            </a:r>
            <a:r>
              <a:rPr lang="en-US"/>
              <a:t>3/22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robots.txt </a:t>
            </a:r>
            <a:r>
              <a:rPr lang="en-US"/>
              <a:t>3/29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After these two, you’ll have all you’ll need for the Crawler!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I’d recommend finishing them early</a:t>
            </a:r>
            <a:endParaRPr/>
          </a:p>
        </p:txBody>
      </p:sp>
      <p:sp>
        <p:nvSpPr>
          <p:cNvPr id="113" name="Google Shape;113;g3c5b4780fcd_0_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1620baa6a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crawler roadmap</a:t>
            </a:r>
            <a:endParaRPr/>
          </a:p>
        </p:txBody>
      </p:sp>
      <p:sp>
        <p:nvSpPr>
          <p:cNvPr id="120" name="Google Shape;120;g3d1620baa6a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Test locally on laptop (end-to-end)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Run a crawl for a few thousand docs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Your index team can then use this to work concurrently on their index-builder code!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Iron out bugs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Test distributed version locally with multiple processes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Set up cloud instance(s)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Covered next lab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Do short test-runs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Start your main crawler run</a:t>
            </a:r>
            <a:endParaRPr/>
          </a:p>
        </p:txBody>
      </p:sp>
      <p:sp>
        <p:nvSpPr>
          <p:cNvPr id="121" name="Google Shape;121;g3d1620baa6a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5b4780fcd_0_2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27" name="Google Shape;127;g3c5b4780fcd_0_2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Introduction / 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Design Questions</a:t>
            </a:r>
            <a:endParaRPr>
              <a:solidFill>
                <a:srgbClr val="C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28" name="Google Shape;128;g3c5b4780fcd_0_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5b4780fcd_0_4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design questions</a:t>
            </a:r>
            <a:endParaRPr/>
          </a:p>
        </p:txBody>
      </p:sp>
      <p:sp>
        <p:nvSpPr>
          <p:cNvPr id="135" name="Google Shape;135;g3c5b4780fcd_0_4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will ask a series of system design questions.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Take a minute or so to discuss amongst your teammates / neighbors, and then share your idea with your labmates.</a:t>
            </a:r>
            <a:endParaRPr/>
          </a:p>
        </p:txBody>
      </p:sp>
      <p:sp>
        <p:nvSpPr>
          <p:cNvPr id="136" name="Google Shape;136;g3c5b4780fcd_0_4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1620baa6a_0_8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crash-resilience</a:t>
            </a:r>
            <a:endParaRPr/>
          </a:p>
        </p:txBody>
      </p:sp>
      <p:sp>
        <p:nvSpPr>
          <p:cNvPr id="143" name="Google Shape;143;g3d1620baa6a_0_8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 team last year took ~5 days to crawl 100 million documents on a </a:t>
            </a:r>
            <a:r>
              <a:rPr lang="en-US"/>
              <a:t>single</a:t>
            </a:r>
            <a:r>
              <a:rPr lang="en-US"/>
              <a:t> machine.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Having to re-do your crawl will waste a lot of time and budget.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strategies can you use to make your crawler crash-resilient? How do you recover after a crash?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data are you saving?</a:t>
            </a:r>
            <a:endParaRPr/>
          </a:p>
        </p:txBody>
      </p:sp>
      <p:sp>
        <p:nvSpPr>
          <p:cNvPr id="144" name="Google Shape;144;g3d1620baa6a_0_8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1620baa6a_0_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ranking</a:t>
            </a:r>
            <a:endParaRPr/>
          </a:p>
        </p:txBody>
      </p:sp>
      <p:sp>
        <p:nvSpPr>
          <p:cNvPr id="151" name="Google Shape;151;g3d1620baa6a_0_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answering queries, should we find all matches, and then rank them? Or should we find a match, and then immediately rank it?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or why not? What index design decisions would influence our choice here?</a:t>
            </a:r>
            <a:endParaRPr/>
          </a:p>
        </p:txBody>
      </p:sp>
      <p:sp>
        <p:nvSpPr>
          <p:cNvPr id="152" name="Google Shape;152;g3d1620baa6a_0_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g3d1620baa6a_0_7"/>
          <p:cNvSpPr txBox="1"/>
          <p:nvPr/>
        </p:nvSpPr>
        <p:spPr>
          <a:xfrm>
            <a:off x="197125" y="4374875"/>
            <a:ext cx="4273800" cy="1046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while (auto match = isr.getNext()) {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	auto rank = ranker.rank(match);</a:t>
            </a:r>
            <a:b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	results.push(rank);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54" name="Google Shape;154;g3d1620baa6a_0_7"/>
          <p:cNvSpPr txBox="1"/>
          <p:nvPr/>
        </p:nvSpPr>
        <p:spPr>
          <a:xfrm>
            <a:off x="4673050" y="4267175"/>
            <a:ext cx="4273800" cy="126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auto matches = isr.getMatches();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for (auto match: matches) {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	auto rank = ranker.rank(match);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	results.push(rank);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d1620baa6a_0_8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crawler</a:t>
            </a:r>
            <a:endParaRPr/>
          </a:p>
        </p:txBody>
      </p:sp>
      <p:sp>
        <p:nvSpPr>
          <p:cNvPr id="161" name="Google Shape;161;g3d1620baa6a_0_8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strategies, if any, are you using to detect and prevent crawler traps?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E.g, redirects, infinite calendar widgets, generated URLS.</a:t>
            </a:r>
            <a:endParaRPr/>
          </a:p>
        </p:txBody>
      </p:sp>
      <p:sp>
        <p:nvSpPr>
          <p:cNvPr id="162" name="Google Shape;162;g3d1620baa6a_0_8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1620baa6a_0_9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frontier</a:t>
            </a:r>
            <a:endParaRPr/>
          </a:p>
        </p:txBody>
      </p:sp>
      <p:sp>
        <p:nvSpPr>
          <p:cNvPr id="169" name="Google Shape;169;g3d1620baa6a_0_9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How is your team managing the frontier?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data structures are you using?</a:t>
            </a:r>
            <a:endParaRPr/>
          </a:p>
        </p:txBody>
      </p:sp>
      <p:sp>
        <p:nvSpPr>
          <p:cNvPr id="170" name="Google Shape;170;g3d1620baa6a_0_9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